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8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0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6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2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7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C47B-EFE1-490D-8844-C61A4F2F41AF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A08E-2D39-4739-893A-FC11583D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212" y="817915"/>
            <a:ext cx="897309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«Волшебная книга»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МБУ ДО «ДМШ № 5»</a:t>
            </a:r>
          </a:p>
        </p:txBody>
      </p:sp>
    </p:spTree>
    <p:extLst>
      <p:ext uri="{BB962C8B-B14F-4D97-AF65-F5344CB8AC3E}">
        <p14:creationId xmlns:p14="http://schemas.microsoft.com/office/powerpoint/2010/main" val="12592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696" y="4733029"/>
            <a:ext cx="9428813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Книга»  станет неоценимым помощником на уроках музыкально-теоретических дисциплин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80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1" y="314793"/>
            <a:ext cx="10208303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этих сайтах можно прослушать музыкальные произведения для «Волшебной книги»:</a:t>
            </a:r>
          </a:p>
          <a:p>
            <a:pPr marL="342900" indent="-342900">
              <a:buAutoNum type="arabicPeriod"/>
            </a:pPr>
            <a:r>
              <a:rPr lang="ru-RU" dirty="0" smtClean="0"/>
              <a:t>П.И. Чайковский  «Детский альбом» - </a:t>
            </a:r>
          </a:p>
          <a:p>
            <a:r>
              <a:rPr lang="en-US" dirty="0" smtClean="0"/>
              <a:t>https://mamontenok-online.ru/detskie-pesni/klassicheskaya-muzyka/chajkovskij-detskij-albom/</a:t>
            </a: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П.И. Чайковский.  Фортепианный цикл «Времена года»-</a:t>
            </a:r>
          </a:p>
          <a:p>
            <a:r>
              <a:rPr lang="en-US" dirty="0"/>
              <a:t>https://mamontenok-online.ru/detskie-pesni/klassicheskaya-muzyka/chajkovskij-vremena-goda/</a:t>
            </a: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К. Сен-Санс.  Зоологическая фантазия «Карнавал животных» -</a:t>
            </a:r>
          </a:p>
          <a:p>
            <a:r>
              <a:rPr lang="en-US" dirty="0"/>
              <a:t>https://yosounds.ru/?mp3=</a:t>
            </a:r>
            <a:r>
              <a:rPr lang="ru-RU" dirty="0" err="1"/>
              <a:t>Шарль+Камиль+Сен-Санс</a:t>
            </a:r>
            <a:r>
              <a:rPr lang="ru-RU" dirty="0"/>
              <a:t>.+</a:t>
            </a:r>
            <a:r>
              <a:rPr lang="ru-RU" dirty="0" err="1"/>
              <a:t>Карнавал+животных</a:t>
            </a:r>
            <a:endParaRPr lang="ru-RU" dirty="0" smtClean="0"/>
          </a:p>
          <a:p>
            <a:pPr marL="342900" indent="-342900">
              <a:buAutoNum type="arabicPeriod" startAt="4"/>
            </a:pPr>
            <a:r>
              <a:rPr lang="ru-RU" dirty="0" smtClean="0"/>
              <a:t>М.П. Мусоргский. Фортепианный цикл «Картинки с выставки» -</a:t>
            </a:r>
          </a:p>
          <a:p>
            <a:r>
              <a:rPr lang="en-US" dirty="0"/>
              <a:t>https://lightaudio.ru/mp3/</a:t>
            </a:r>
            <a:r>
              <a:rPr lang="ru-RU" dirty="0"/>
              <a:t>мусоргский%20-%20картинки%20с%20выставки</a:t>
            </a:r>
            <a:endParaRPr lang="ru-RU" dirty="0" smtClean="0"/>
          </a:p>
          <a:p>
            <a:r>
              <a:rPr lang="ru-RU" dirty="0" smtClean="0"/>
              <a:t>5.    Г.В. Свиридов. Музыка к кинофильму «Метель» - </a:t>
            </a:r>
            <a:r>
              <a:rPr lang="en-US" dirty="0"/>
              <a:t>https://lightaudio.ru/mp3/</a:t>
            </a:r>
            <a:r>
              <a:rPr lang="ru-RU" dirty="0" err="1"/>
              <a:t>г.свиридов</a:t>
            </a:r>
            <a:r>
              <a:rPr lang="ru-RU" dirty="0"/>
              <a:t>-метель</a:t>
            </a:r>
          </a:p>
        </p:txBody>
      </p:sp>
    </p:spTree>
    <p:extLst>
      <p:ext uri="{BB962C8B-B14F-4D97-AF65-F5344CB8AC3E}">
        <p14:creationId xmlns:p14="http://schemas.microsoft.com/office/powerpoint/2010/main" val="2474277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Katya\Desktop\s1200.webp"/>
          <p:cNvSpPr>
            <a:spLocks noChangeAspect="1" noChangeArrowheads="1"/>
          </p:cNvSpPr>
          <p:nvPr/>
        </p:nvSpPr>
        <p:spPr bwMode="auto">
          <a:xfrm>
            <a:off x="1354788" y="1159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56026" y="5501390"/>
            <a:ext cx="571105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Ждём ваших творческих работ!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07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29" y="278970"/>
            <a:ext cx="11722663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дистанционного обучения у учеников ДМШ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уникальная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 только изучать музыкальные шедевры, но и показать свой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ворческий потенциал. На предложенные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музыкальные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вы можете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написать рассказ или сказку, сочинить стихи. В завершении проекта будет создана уникальная «Волшебная книга», соединяющая творцов из прошлого и детей из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848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95" y="162986"/>
            <a:ext cx="10742428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«Волшебной книги» можно  будет послушать 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шедевров мировой музыкальной сокровищницы.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203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97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705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5466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49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72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13" y="-163623"/>
            <a:ext cx="11689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и оформлять «Волшебную книгу»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преподаватели ДМШ № 5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Ж.Г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Золотарева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Е.В., Бочарова Е.В.</a:t>
            </a:r>
          </a:p>
        </p:txBody>
      </p:sp>
    </p:spTree>
    <p:extLst>
      <p:ext uri="{BB962C8B-B14F-4D97-AF65-F5344CB8AC3E}">
        <p14:creationId xmlns:p14="http://schemas.microsoft.com/office/powerpoint/2010/main" val="3448319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222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Windows</cp:lastModifiedBy>
  <cp:revision>18</cp:revision>
  <dcterms:created xsi:type="dcterms:W3CDTF">2020-04-06T11:59:46Z</dcterms:created>
  <dcterms:modified xsi:type="dcterms:W3CDTF">2020-04-08T11:12:25Z</dcterms:modified>
</cp:coreProperties>
</file>